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ECA38-9D6A-4AD7-8285-7935968C34A4}" v="2" dt="2022-02-26T05:42:24.956"/>
    <p1510:client id="{5A05B2B6-526C-4BB6-8FB9-ABF41881090A}" v="16" dt="2022-03-14T10:45:29.284"/>
    <p1510:client id="{A28894F5-7182-46FB-AD09-926E25E54E3A}" v="99" dt="2022-03-15T09:13:54.736"/>
    <p1510:client id="{D387AB9E-DDA4-40BD-B02C-B9EA3C190F08}" v="3" dt="2022-03-14T05:53:4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018F862-7A8E-4E6B-AD27-4ED54836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A40A6B-6CA9-4FEB-A30C-4326F835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1812BE9-2FDA-491A-AA94-DFF50C3A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5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909E1D-F792-494F-AF58-1DE5646F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-23636"/>
            <a:ext cx="1218823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35EEC0-262E-47A4-AFC9-14E619D94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41199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7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5A366D-ED4B-4EFB-BF78-08C6BF3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6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9FCF0B-79F7-436A-8902-8B1D2FEB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7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AB5981-22F9-4083-9D09-6D47BA3D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6" cy="68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4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89D9041-28CE-48DA-8F92-B6008E38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78829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D81285-3562-40C8-BF9F-715C20C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31793" cy="68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A6F945-FDFC-4F6A-BBF4-43FD7D66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1EC92B-97A3-4690-8AB9-E1F88B808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2A7617C-461A-45E4-BC19-5A0BAEDA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C96D11-61FE-4693-87A1-6F0CD989B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88237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2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</cp:revision>
  <dcterms:created xsi:type="dcterms:W3CDTF">2022-02-26T05:42:17Z</dcterms:created>
  <dcterms:modified xsi:type="dcterms:W3CDTF">2022-03-15T09:17:28Z</dcterms:modified>
</cp:coreProperties>
</file>